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762000" y="1219200"/>
            <a:ext cx="7467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09600" y="914400"/>
            <a:ext cx="7772400" cy="434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Glands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types of glands in the body: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Exocrine Glands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“outside glands” release chemicals into a duct/tube/cavity or to the outside of the body.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are: sweat glands, sebaceous (oil) glands, salivary glands, gastric glands, lachrymal (tear) gland.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Endocrine Glands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“Ductless Glands” release their chemicals called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hormones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directly into the blood stream. The list of endocrine glands follows.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228600" y="304800"/>
            <a:ext cx="8686800" cy="319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Pancreas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known as a mixed gland doing exocrine and endocrine function.  The exocrine function is to release enzymes and buffers into the digestive system.  The endocrine function is making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control sugar levels in the blood.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Hyperglycemia to much sugar to little insulin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Hypoglycemia to little sugar to much insulin </a:t>
            </a:r>
            <a:endParaRPr/>
          </a:p>
        </p:txBody>
      </p:sp>
      <p:pic>
        <p:nvPicPr>
          <p:cNvPr descr="Pancreas2"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3810000"/>
            <a:ext cx="4191000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5175" y="4419600"/>
            <a:ext cx="1828800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0" y="0"/>
            <a:ext cx="883920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Ovaries and Testes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also mixed glands.  The exocrine function is to release egg and sperm.  The endocrine function is to produce the sex hormones.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Ovaries produce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estrogen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sexual development and egg production.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Progesterone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prepares the body for pregnancy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Testes produce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testosterone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sexual development and sperm production.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8633_l" id="154" name="Google Shape;1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3429000"/>
            <a:ext cx="4572000" cy="32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/>
        </p:nvSpPr>
        <p:spPr>
          <a:xfrm>
            <a:off x="1143000" y="1035050"/>
            <a:ext cx="7162800" cy="469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types of hormones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Steroid Hormones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 that can affect every tissue in the body.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Estrogen &amp; Testosterone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Hormones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 and can only affect cells that have the proper receptors for the hormone to attach to.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tissue is called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Tissue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Glucagon        Liver</a:t>
            </a:r>
            <a:endParaRPr/>
          </a:p>
        </p:txBody>
      </p:sp>
      <p:cxnSp>
        <p:nvCxnSpPr>
          <p:cNvPr id="160" name="Google Shape;160;p24"/>
          <p:cNvCxnSpPr/>
          <p:nvPr/>
        </p:nvCxnSpPr>
        <p:spPr>
          <a:xfrm>
            <a:off x="5011737" y="5410200"/>
            <a:ext cx="381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0"/>
            <a:ext cx="5622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3337"/>
            <a:ext cx="3730625" cy="6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76200" y="304800"/>
            <a:ext cx="3581400" cy="2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Mechanism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Turning body systems on and off to maintain homeostasis.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Feedback turns things 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Feedback turns things OFF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0162"/>
            <a:ext cx="3657600" cy="6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228600" y="533400"/>
            <a:ext cx="3352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to control body temperature.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687" y="1219200"/>
            <a:ext cx="727551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2057400" y="3178175"/>
            <a:ext cx="1411287" cy="6461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 Feedback</a:t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6858000" y="4114800"/>
            <a:ext cx="1600200" cy="838200"/>
          </a:xfrm>
          <a:prstGeom prst="rect">
            <a:avLst/>
          </a:prstGeom>
          <a:noFill/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381000" y="381000"/>
            <a:ext cx="2895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docrinePosfeedback"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237" y="304800"/>
            <a:ext cx="5597525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304800" y="152400"/>
            <a:ext cx="3200400" cy="877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Reproduction.</a:t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7010400" y="3962400"/>
            <a:ext cx="1981200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Turns system ON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3048000" y="2667000"/>
            <a:ext cx="1524000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Turns system OFF</a:t>
            </a:r>
            <a:endParaRPr/>
          </a:p>
        </p:txBody>
      </p:sp>
      <p:cxnSp>
        <p:nvCxnSpPr>
          <p:cNvPr id="194" name="Google Shape;194;p29"/>
          <p:cNvCxnSpPr/>
          <p:nvPr/>
        </p:nvCxnSpPr>
        <p:spPr>
          <a:xfrm>
            <a:off x="6858000" y="6096000"/>
            <a:ext cx="512762" cy="2730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95" name="Google Shape;195;p29"/>
          <p:cNvSpPr txBox="1"/>
          <p:nvPr/>
        </p:nvSpPr>
        <p:spPr>
          <a:xfrm>
            <a:off x="7162800" y="6369050"/>
            <a:ext cx="17732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is ovulated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762000" y="1219200"/>
            <a:ext cx="7467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609600" y="914400"/>
            <a:ext cx="77724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Glands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types of glands in the body: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Exocrine Glands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“outside glands” release chemicals into a duct/tube/cavity or to the outside of the body.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are: sweat glands, sebaceous (oil) glands, salivary glands, gastric glands, lachrymal (tear) gland.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Endocrine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glands also called “Ductless Glands” release their chemicals called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hormones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directly into the blood stream. The list of endocrine glands follows.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52400"/>
            <a:ext cx="5216525" cy="64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304800" y="457200"/>
            <a:ext cx="1524000" cy="6461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Endocrine Glands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1524000" y="990600"/>
            <a:ext cx="5791200" cy="137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Hypothalamus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Connects the brain to the endocrine system.  Produces releasing factors</a:t>
            </a:r>
            <a:endParaRPr/>
          </a:p>
        </p:txBody>
      </p:sp>
      <p:pic>
        <p:nvPicPr>
          <p:cNvPr descr="Hypothalamus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706687"/>
            <a:ext cx="4343400" cy="333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800" y="4362450"/>
            <a:ext cx="1825625" cy="22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239712" y="381000"/>
            <a:ext cx="6324600" cy="137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Pituitary Gland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 gland of the body releases hormones that control all the other glands</a:t>
            </a:r>
            <a:endParaRPr/>
          </a:p>
        </p:txBody>
      </p:sp>
      <p:pic>
        <p:nvPicPr>
          <p:cNvPr descr="pituitary_brain2a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590800"/>
            <a:ext cx="30480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20-4_pituitary_gland_c" id="111" name="Google Shape;1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2743200"/>
            <a:ext cx="4267200" cy="257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2800" y="76200"/>
            <a:ext cx="1828800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990600" y="609600"/>
            <a:ext cx="7239000" cy="228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Pineal Gland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Connected to optic nerve releases melatonin related to the amount of light the eyes see.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Melatonin control body rhythms and wake/sleep cycles.</a:t>
            </a:r>
            <a:endParaRPr/>
          </a:p>
        </p:txBody>
      </p:sp>
      <p:pic>
        <p:nvPicPr>
          <p:cNvPr descr="pineal-drawing"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895600"/>
            <a:ext cx="45910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800" y="4425950"/>
            <a:ext cx="1828800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685800" y="228600"/>
            <a:ext cx="7162800" cy="173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Thyroid Gland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glands controls your metabolism by releasing the hormone Thyroxin that speeds up the conversion of food to energy.</a:t>
            </a:r>
            <a:endParaRPr/>
          </a:p>
        </p:txBody>
      </p:sp>
      <p:pic>
        <p:nvPicPr>
          <p:cNvPr descr="thyroid"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812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685800" y="5334000"/>
            <a:ext cx="77724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Parathyroid Glands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Four small glands inside the thyroid that release parathormone that controls calcium levels in the blood.</a:t>
            </a:r>
            <a:endParaRPr/>
          </a:p>
        </p:txBody>
      </p:sp>
      <p:pic>
        <p:nvPicPr>
          <p:cNvPr descr="pthyroid" id="127" name="Google Shape;12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2057400"/>
            <a:ext cx="3276600" cy="281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838200" y="457200"/>
            <a:ext cx="754380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Thymus Gland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gland is involved with the immune system and produces Thymus (T) Lymphocytes or T – cells.  Its activity begins to slow down in your late teens. Much bigger and more active when your are young.</a:t>
            </a:r>
            <a:endParaRPr/>
          </a:p>
        </p:txBody>
      </p:sp>
      <p:pic>
        <p:nvPicPr>
          <p:cNvPr descr="Thymus_Gland" id="133" name="Google Shape;1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876550"/>
            <a:ext cx="4876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600" y="4419600"/>
            <a:ext cx="1828800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838200" y="381000"/>
            <a:ext cx="754380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Adrenal Glands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glands produce adrenalin and cortisone. Adrenalin  helps get you through stressful times and produces the “fight or flight” response.  Cortisone helps healing and reduces pain.</a:t>
            </a:r>
            <a:endParaRPr/>
          </a:p>
        </p:txBody>
      </p:sp>
      <p:pic>
        <p:nvPicPr>
          <p:cNvPr descr="7262"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819400"/>
            <a:ext cx="371475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800" y="4495800"/>
            <a:ext cx="1828800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